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5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5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440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5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374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1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0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2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9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34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48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5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2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7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3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25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06B1B-FE04-4D4F-B99F-4FBBD3688678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92C9AB-E14C-4429-BD90-2C405B50E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6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-roditel.ru/" TargetMode="External"/><Relationship Id="rId2" Type="http://schemas.openxmlformats.org/officeDocument/2006/relationships/hyperlink" Target="http://www.spas-extrem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-gnom.ru/" TargetMode="External"/><Relationship Id="rId5" Type="http://schemas.openxmlformats.org/officeDocument/2006/relationships/hyperlink" Target="http://deti-club.ru/" TargetMode="External"/><Relationship Id="rId4" Type="http://schemas.openxmlformats.org/officeDocument/2006/relationships/hyperlink" Target="http://lukoshko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65862" y="1123837"/>
            <a:ext cx="6880303" cy="460118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родителей!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5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Скрывать имя и фамилию.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1516567"/>
            <a:ext cx="8596668" cy="4524796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пишите имя и фамилию ребенка на его вещах, не вешайте именных брелоков на детский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рюкзак. Так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имя может узнать кто-то чужой. Если незнакомец обращается к ребенку по имени, он сразу вызывает у него доверие и дальше может манипулировать малышом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напишите на бирке свой телефон — на случай, если вещь потеряется.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53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Убегать от машин в обратном направлении.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1"/>
            <a:ext cx="9024227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учим детей не садиться в машину к незнакомцам — это правильно. Пусть ребенок усвоит еще одно правило: если возле него затормозила машина или она едет за ним, а кто-то из машины хочет привлечь его внимание, нужно быстро убегать в сторону, противоположную движению автомобиля.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поможет ребенку выиграть время и обратиться за помощью.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6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Придумать пароль для семьи.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05415"/>
            <a:ext cx="8856959" cy="4535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незнакомец предлагает ребенку пойти туда, где его ждут мама или папа, пусть ребенок попросит его назвать имена родителей и пароль. Придумайте вместе с ребенком кодовую фразу для экстренного случая, если вдруг попросите кого-то из знакомых забрать ребенка из садика или школы. Пароль должен быть неожиданным, чтобы его невозможно было отгадать: например, «пушистый апельсин».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61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ru-RU" dirty="0" smtClean="0"/>
              <a:t>. Кричать «Я его не знаю!»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811"/>
            <a:ext cx="8596668" cy="4580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что если его схватил незнакомец, то можно и нужно быть «плохим»: кусаться, пинаться, царапаться и привлекать внимание любой ценой, даже если очень страшно.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громко кричать: «Я его не знаю! Он хочет меня увести!»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03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ru-RU" dirty="0" smtClean="0"/>
              <a:t>. Прекращать разговор и держать дистанцию.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28439"/>
            <a:ext cx="8596668" cy="431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знать, что незнакомцы могут заболтать не только детей, но и взрослых, поэтому важно быстро уйти в безопасное место уже через 5–7 секунд после начала разговора. Следует стоять от незнакомца на расстоянии 2–2,5 метров; если он приближается, нужно делать шаг назад.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отрепетируйте эту ситуацию, покажите дистанцию в 2 метра и предупредите, что во время беседы ее нужно сохранять.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26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ru-RU" dirty="0" smtClean="0"/>
              <a:t>. Не заходить в лифт с незнакомцами.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7717"/>
            <a:ext cx="8596668" cy="4513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ждать лифт спиной к стене, чтобы видеть всех, кто к нему подходит. И если это незнакомец или кто-то малознакомый, под любым предлогом не заходить с ним в лифт: делать вид, что что-то забыл, или идти к почтовому ящику. Если кто-то приглашает войти, лучший вариант — вежливо ответить, что родители разрешают ездить в лифте только одному или с соседями.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незнакомец пытается затащить в лифт или зажать рот, нужно драться, кричать и кусаться.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1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ru-RU" dirty="0" smtClean="0"/>
              <a:t>. Не говорить, что родителей нет дома.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205"/>
            <a:ext cx="9381066" cy="462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«Кто там?» никто не отвечает или в глазке никого не видно, нельзя открывать дверь даже совсем чуть-чуть, чтобы посмотреть, кто это. Нельзя говорить, что родителей нет дома, даже если незнакомец представляется их другом или работником коммунальных служб. Если он очень настойчив и ломится в квартиру, нужно срочно звонить родителям или соседям.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3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 ресурсы.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http://www.spas-extreme.ru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http://www.ya-roditel.ru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lukoshko.net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http://deti-club.ru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http://www.i-gnom.ru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02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539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  Советы для родителей!</vt:lpstr>
      <vt:lpstr>1. Скрывать имя и фамилию. </vt:lpstr>
      <vt:lpstr>2. Убегать от машин в обратном направлении. </vt:lpstr>
      <vt:lpstr>3. Придумать пароль для семьи. </vt:lpstr>
      <vt:lpstr>4. Кричать «Я его не знаю!» </vt:lpstr>
      <vt:lpstr>5. Прекращать разговор и держать дистанцию. </vt:lpstr>
      <vt:lpstr>6. Не заходить в лифт с незнакомцами. </vt:lpstr>
      <vt:lpstr>7. Не говорить, что родителей нет дома. </vt:lpstr>
      <vt:lpstr>Интернет – ресурсы.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Скрывать имя и фамилию </dc:title>
  <dc:creator>1</dc:creator>
  <cp:lastModifiedBy>1</cp:lastModifiedBy>
  <cp:revision>22</cp:revision>
  <dcterms:created xsi:type="dcterms:W3CDTF">2017-10-19T11:27:25Z</dcterms:created>
  <dcterms:modified xsi:type="dcterms:W3CDTF">2017-10-19T12:24:09Z</dcterms:modified>
</cp:coreProperties>
</file>