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9" r:id="rId4"/>
    <p:sldId id="257" r:id="rId5"/>
    <p:sldId id="261" r:id="rId6"/>
    <p:sldId id="268" r:id="rId7"/>
    <p:sldId id="260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Социальное развитие дошкольников в процессе ознакомления с трудом взрослых.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Воспитатель: Устименко Т.М.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этап: основной.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Ознакомление детей с профессиями их родителей в процессе непосредственно образовательной </a:t>
            </a:r>
            <a:r>
              <a:rPr lang="ru-RU" dirty="0" smtClean="0"/>
              <a:t>деятельности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/>
              <a:t>Рассматривание рисунков, фотографий о </a:t>
            </a:r>
            <a:r>
              <a:rPr lang="ru-RU" dirty="0" smtClean="0"/>
              <a:t>профессиях;</a:t>
            </a:r>
            <a:endParaRPr lang="ru-RU" dirty="0"/>
          </a:p>
          <a:p>
            <a:r>
              <a:rPr lang="ru-RU" dirty="0"/>
              <a:t>Просмотр </a:t>
            </a:r>
            <a:r>
              <a:rPr lang="ru-RU" dirty="0" smtClean="0"/>
              <a:t>видеоматериала;</a:t>
            </a:r>
            <a:endParaRPr lang="ru-RU" dirty="0"/>
          </a:p>
          <a:p>
            <a:r>
              <a:rPr lang="ru-RU" dirty="0" smtClean="0"/>
              <a:t>Провести </a:t>
            </a:r>
            <a:r>
              <a:rPr lang="ru-RU" dirty="0" smtClean="0"/>
              <a:t>занятия по познавательному развитию: «Все работы хороши», «Кто и как следит за порядком на улице». Составление рассказов на темы: «Профессия моей мечты», «Кем работают мои родители» и др..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 smtClean="0"/>
              <a:t>развивающих игр: «Кто больше назовет действий», «Кому что нужно для работы», «От зерна до булочки», «Угадай профессию по описанию», лото «Профессии».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en-US" dirty="0" smtClean="0"/>
              <a:t>III </a:t>
            </a:r>
            <a:r>
              <a:rPr lang="ru-RU" dirty="0" smtClean="0"/>
              <a:t>этап: заключительный.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Родители и дети участвуют в презентации своих мини – проектов: «Моя мама - врач», «Моя </a:t>
            </a:r>
            <a:r>
              <a:rPr lang="ru-RU" dirty="0" smtClean="0"/>
              <a:t>мама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почтальон», </a:t>
            </a:r>
            <a:r>
              <a:rPr lang="ru-RU" dirty="0" smtClean="0"/>
              <a:t>«Мой папа - электрик». </a:t>
            </a:r>
          </a:p>
          <a:p>
            <a:r>
              <a:rPr lang="ru-RU" dirty="0" smtClean="0"/>
              <a:t>Оформление, совместно с детьми, альбома «Профессии родителей».</a:t>
            </a:r>
          </a:p>
          <a:p>
            <a:r>
              <a:rPr lang="ru-RU" dirty="0"/>
              <a:t>Сбор фотографий, иллюстраций для оформления газеты.</a:t>
            </a:r>
          </a:p>
          <a:p>
            <a:r>
              <a:rPr lang="ru-RU" dirty="0"/>
              <a:t>Обсуждение, ответы на вопросы.</a:t>
            </a:r>
          </a:p>
          <a:p>
            <a:r>
              <a:rPr lang="ru-RU" dirty="0"/>
              <a:t>Конкурс рисунков «Кем быть?»</a:t>
            </a:r>
          </a:p>
          <a:p>
            <a:r>
              <a:rPr lang="ru-RU" dirty="0"/>
              <a:t>Газета на тему: «Все работы хороши - выбирай на вкус!»</a:t>
            </a:r>
          </a:p>
          <a:p>
            <a:r>
              <a:rPr lang="ru-RU" dirty="0"/>
              <a:t> Конкурс рисунков «Кем быть?»</a:t>
            </a:r>
          </a:p>
          <a:p>
            <a:r>
              <a:rPr lang="ru-RU" dirty="0"/>
              <a:t>Конкурс рисунков, дети совместно с родителями «Профессии моих родителей</a:t>
            </a:r>
            <a:r>
              <a:rPr lang="ru-RU" dirty="0" smtClean="0"/>
              <a:t>».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ФГОС ДО </a:t>
            </a:r>
          </a:p>
          <a:p>
            <a:r>
              <a:rPr lang="ru-RU" dirty="0" smtClean="0"/>
              <a:t>«</a:t>
            </a:r>
            <a:r>
              <a:rPr lang="ru-RU" dirty="0"/>
              <a:t>Дошкольная педагогика</a:t>
            </a:r>
            <a:r>
              <a:rPr lang="ru-RU" dirty="0" smtClean="0"/>
              <a:t>» С.А. Козлова, Т.А. Куликова;</a:t>
            </a:r>
          </a:p>
          <a:p>
            <a:r>
              <a:rPr lang="ru-RU" dirty="0" smtClean="0"/>
              <a:t>«Ознакомление детей с профессиями родителей как способ формирования позитивных установок к труду». </a:t>
            </a:r>
            <a:r>
              <a:rPr lang="ru-RU" dirty="0" err="1" smtClean="0"/>
              <a:t>Ковардакова</a:t>
            </a:r>
            <a:r>
              <a:rPr lang="ru-RU" dirty="0" smtClean="0"/>
              <a:t> М.А., </a:t>
            </a:r>
            <a:r>
              <a:rPr lang="ru-RU" dirty="0" err="1" smtClean="0"/>
              <a:t>Пострелова</a:t>
            </a:r>
            <a:r>
              <a:rPr lang="ru-RU" dirty="0" smtClean="0"/>
              <a:t> И.Е.. Журнал «Методист» выпуск 19.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40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32498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64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Педагог В. А. Сухомлинский сказал: «Детство не должно быть постоянным праздником - если нет трудового напряжения, посильного для детей, для ребенка останется недоступным и счастье труда».</a:t>
            </a:r>
          </a:p>
          <a:p>
            <a:pPr>
              <a:buNone/>
            </a:pPr>
            <a:r>
              <a:rPr lang="ru-RU" dirty="0" smtClean="0"/>
              <a:t>Вопросы формирований представлений о мире профессий и позитивных установок к труду у дошкольника стали предметом исследований Н.Н. </a:t>
            </a:r>
            <a:r>
              <a:rPr lang="ru-RU" dirty="0" err="1" smtClean="0"/>
              <a:t>Бурмистровой</a:t>
            </a:r>
            <a:r>
              <a:rPr lang="ru-RU" dirty="0" smtClean="0"/>
              <a:t>, И.В.Заболотной, Н.Б. </a:t>
            </a:r>
            <a:r>
              <a:rPr lang="ru-RU" dirty="0" err="1" smtClean="0"/>
              <a:t>Кубайчук</a:t>
            </a:r>
            <a:r>
              <a:rPr lang="ru-RU" dirty="0" smtClean="0"/>
              <a:t>, Т.В. </a:t>
            </a:r>
            <a:r>
              <a:rPr lang="ru-RU" dirty="0" err="1" smtClean="0"/>
              <a:t>Пасечниковой</a:t>
            </a:r>
            <a:r>
              <a:rPr lang="ru-RU" dirty="0" smtClean="0"/>
              <a:t>, И.В. Савиной.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ФГОС ДО п.2.6.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Содержание </a:t>
            </a:r>
            <a:r>
              <a:rPr lang="ru-RU" dirty="0"/>
              <a:t>Программы должно обеспечивать развитие личности, мотивации и способностей детей в различных видах деятельности и охватывать определенные направления развития и образования детей (далее образовательные области). </a:t>
            </a:r>
            <a:endParaRPr lang="ru-RU" dirty="0" smtClean="0"/>
          </a:p>
          <a:p>
            <a:r>
              <a:rPr lang="ru-RU" dirty="0"/>
              <a:t>социально-коммуникативное развитие;</a:t>
            </a:r>
          </a:p>
          <a:p>
            <a:r>
              <a:rPr lang="ru-RU" dirty="0"/>
              <a:t>познавательное развитие; речевое развитие;</a:t>
            </a:r>
          </a:p>
          <a:p>
            <a:r>
              <a:rPr lang="ru-RU" dirty="0"/>
              <a:t>художественно-эстетическое развитие;</a:t>
            </a:r>
          </a:p>
          <a:p>
            <a:r>
              <a:rPr lang="ru-RU" dirty="0"/>
              <a:t>физическое развитие.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Социально-коммуникативное </a:t>
            </a:r>
            <a:r>
              <a:rPr lang="ru-RU" dirty="0"/>
              <a:t>развитие направлено </a:t>
            </a:r>
            <a:r>
              <a:rPr lang="ru-RU" dirty="0" smtClean="0"/>
              <a:t>на развитие общения и взаимодействия ребенка со взрослыми и сверстниками; </a:t>
            </a:r>
            <a:r>
              <a:rPr lang="ru-RU" dirty="0"/>
              <a:t>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</a:t>
            </a:r>
            <a:r>
              <a:rPr lang="ru-RU" i="1" dirty="0" smtClean="0"/>
              <a:t>формирование </a:t>
            </a:r>
            <a:r>
              <a:rPr lang="ru-RU" i="1" dirty="0"/>
              <a:t>позитивных установок к различным видам труда и творчества</a:t>
            </a:r>
            <a:r>
              <a:rPr lang="ru-RU" dirty="0"/>
              <a:t>; формирование основ безопасного поведения в быту, социуме, природе.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78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sz="3200" b="1" dirty="0" smtClean="0"/>
              <a:t>Трудовое воспитание </a:t>
            </a:r>
            <a:r>
              <a:rPr lang="ru-RU" sz="3200" dirty="0" smtClean="0"/>
              <a:t>– это совместная деятельность воспитателя и воспитанников, направленная на развитие у последних </a:t>
            </a:r>
            <a:r>
              <a:rPr lang="ru-RU" sz="3200" dirty="0" err="1" smtClean="0"/>
              <a:t>общетрудовых</a:t>
            </a:r>
            <a:r>
              <a:rPr lang="ru-RU" sz="3200" dirty="0" smtClean="0"/>
              <a:t> умений и способностей, психологической готовности к труду, формирование ответственного отношения к труду и его продуктам, на сознательный выбор профессии.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150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педагогов по ознакомлению с трудом взрослых: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формировать нравственно-трудовые качества детей;</a:t>
            </a:r>
          </a:p>
          <a:p>
            <a:r>
              <a:rPr lang="ru-RU" dirty="0" smtClean="0"/>
              <a:t>- способствовать расширению и уточнению представлений о разных видах труда;</a:t>
            </a:r>
          </a:p>
          <a:p>
            <a:r>
              <a:rPr lang="ru-RU" dirty="0" smtClean="0"/>
              <a:t>- создавать условия для закрепления представлений о трудовых действиях, совершаемых взрослыми, о результатах труда, о названии оборудования, инструментах и материалах, необходимых для работы;</a:t>
            </a:r>
          </a:p>
          <a:p>
            <a:r>
              <a:rPr lang="ru-RU" dirty="0" smtClean="0"/>
              <a:t>- побуждать любознательность детей, интерес к деятельности взрослых;</a:t>
            </a:r>
          </a:p>
          <a:p>
            <a:r>
              <a:rPr lang="ru-RU" dirty="0" smtClean="0"/>
              <a:t>- способствовать выработке положительного отношения и уважения к труду и начальной профориентации.</a:t>
            </a:r>
          </a:p>
          <a:p>
            <a:r>
              <a:rPr lang="ru-RU" dirty="0" smtClean="0"/>
              <a:t>Труд также выступает важным средством подготовки детей к школе, развивая волевые процессы, физические усилия, положительно сказывается на мотивационной сфере.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трудового воспитания.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7239000" cy="4608857"/>
          </a:xfrm>
        </p:spPr>
      </p:pic>
    </p:spTree>
    <p:extLst>
      <p:ext uri="{BB962C8B-B14F-4D97-AF65-F5344CB8AC3E}">
        <p14:creationId xmlns:p14="http://schemas.microsoft.com/office/powerpoint/2010/main" val="355221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 «</a:t>
            </a:r>
            <a:r>
              <a:rPr lang="ru-RU" dirty="0" smtClean="0"/>
              <a:t>Профессия </a:t>
            </a:r>
            <a:r>
              <a:rPr lang="ru-RU" dirty="0" smtClean="0"/>
              <a:t>моих </a:t>
            </a:r>
            <a:r>
              <a:rPr lang="ru-RU" dirty="0" smtClean="0"/>
              <a:t>родителей».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 – познавательно – исследовательский. </a:t>
            </a:r>
          </a:p>
          <a:p>
            <a:r>
              <a:rPr lang="ru-RU" dirty="0" smtClean="0"/>
              <a:t>Участники проекта – педагоги, дети и их родители.</a:t>
            </a:r>
          </a:p>
          <a:p>
            <a:r>
              <a:rPr lang="ru-RU" dirty="0" smtClean="0"/>
              <a:t>Срок проекта – краткосрочный.</a:t>
            </a:r>
          </a:p>
          <a:p>
            <a:r>
              <a:rPr lang="ru-RU" dirty="0" smtClean="0"/>
              <a:t>Цели проекта: ознакомление дошкольников с разнообразием профессий родителей, осознание важности их труда для общества, самого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реализации необходимо решить следующие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Развивать самостоятельную исследовательскую деятельность воспитанников, прививая им новые навыки;</a:t>
            </a:r>
          </a:p>
          <a:p>
            <a:r>
              <a:rPr lang="ru-RU" dirty="0" smtClean="0"/>
              <a:t>Обогащать </a:t>
            </a:r>
            <a:r>
              <a:rPr lang="ru-RU" dirty="0" err="1" smtClean="0"/>
              <a:t>детско</a:t>
            </a:r>
            <a:r>
              <a:rPr lang="ru-RU" dirty="0" smtClean="0"/>
              <a:t>–родительские отношения опытом совместной трудовой деятельности;</a:t>
            </a:r>
          </a:p>
          <a:p>
            <a:r>
              <a:rPr lang="ru-RU" dirty="0" smtClean="0"/>
              <a:t>Расширять представления о профессиях родителей;</a:t>
            </a:r>
          </a:p>
          <a:p>
            <a:r>
              <a:rPr lang="ru-RU" dirty="0" smtClean="0"/>
              <a:t>Способствовать обобщению представлений детей о взаимосвязи трудовой деятельности людей разных профессий;</a:t>
            </a:r>
          </a:p>
          <a:p>
            <a:r>
              <a:rPr lang="ru-RU" dirty="0" smtClean="0"/>
              <a:t>Развивать познавательные, изобразительные, речевые способности дошкольника, активно включая их в совместную со взрослыми творческую и поисковую деятельность.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372672" cy="18128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Три этапа реализации проекта:</a:t>
            </a:r>
            <a:br>
              <a:rPr lang="ru-RU" dirty="0" smtClean="0"/>
            </a:br>
            <a:r>
              <a:rPr lang="en-US" dirty="0" smtClean="0"/>
              <a:t>I </a:t>
            </a:r>
            <a:r>
              <a:rPr lang="ru-RU" dirty="0" smtClean="0"/>
              <a:t>этап: подготовительный.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7139136" cy="36197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Совместный </a:t>
            </a:r>
            <a:r>
              <a:rPr lang="ru-RU" dirty="0" smtClean="0"/>
              <a:t>сбор с воспитанниками и их родителями необходимого материала; </a:t>
            </a:r>
            <a:endParaRPr lang="ru-RU" dirty="0" smtClean="0"/>
          </a:p>
          <a:p>
            <a:r>
              <a:rPr lang="ru-RU" dirty="0"/>
              <a:t>Беседы с детьми о </a:t>
            </a:r>
            <a:r>
              <a:rPr lang="ru-RU" dirty="0" smtClean="0"/>
              <a:t>профессиях;</a:t>
            </a:r>
          </a:p>
          <a:p>
            <a:r>
              <a:rPr lang="ru-RU" dirty="0"/>
              <a:t>Подобрать художественную литературу (стихи, рассказы, загадки, пословицы, песни), плакаты, иллюстрации, </a:t>
            </a:r>
            <a:r>
              <a:rPr lang="ru-RU" dirty="0" smtClean="0"/>
              <a:t>фотографии;</a:t>
            </a:r>
            <a:endParaRPr lang="ru-RU" dirty="0"/>
          </a:p>
          <a:p>
            <a:r>
              <a:rPr lang="ru-RU" dirty="0" smtClean="0"/>
              <a:t>Подобрать </a:t>
            </a:r>
            <a:r>
              <a:rPr lang="ru-RU" dirty="0"/>
              <a:t>материалы и игрушки для сюжетно-ролевых </a:t>
            </a:r>
            <a:r>
              <a:rPr lang="ru-RU" dirty="0" smtClean="0"/>
              <a:t>игр;</a:t>
            </a:r>
            <a:endParaRPr lang="ru-RU" dirty="0"/>
          </a:p>
          <a:p>
            <a:r>
              <a:rPr lang="ru-RU" dirty="0"/>
              <a:t>Написать письмо родителям, довести до сведения важность этой проблемы, вовлечь в реализацию проекта.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</TotalTime>
  <Words>719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Trebuchet MS</vt:lpstr>
      <vt:lpstr>Wingdings</vt:lpstr>
      <vt:lpstr>Wingdings 2</vt:lpstr>
      <vt:lpstr>Изящная</vt:lpstr>
      <vt:lpstr>Социальное развитие дошкольников в процессе ознакомления с трудом взрослых.</vt:lpstr>
      <vt:lpstr>Презентация PowerPoint</vt:lpstr>
      <vt:lpstr>Презентация PowerPoint</vt:lpstr>
      <vt:lpstr>Презентация PowerPoint</vt:lpstr>
      <vt:lpstr>задачи педагогов по ознакомлению с трудом взрослых:</vt:lpstr>
      <vt:lpstr>Задачи трудового воспитания.</vt:lpstr>
      <vt:lpstr>Проект «Профессия моих родителей».</vt:lpstr>
      <vt:lpstr>Для реализации необходимо решить следующие задачи:</vt:lpstr>
      <vt:lpstr>Три этапа реализации проекта: I этап: подготовительный.</vt:lpstr>
      <vt:lpstr>II этап: основной.</vt:lpstr>
      <vt:lpstr>III этап: заключительный.</vt:lpstr>
      <vt:lpstr>Список литературы: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развитие дошкольников в процессе ознакомления с трудом взрослых.</dc:title>
  <dc:creator>9</dc:creator>
  <cp:lastModifiedBy>1</cp:lastModifiedBy>
  <cp:revision>51</cp:revision>
  <dcterms:created xsi:type="dcterms:W3CDTF">2017-10-27T03:56:50Z</dcterms:created>
  <dcterms:modified xsi:type="dcterms:W3CDTF">2017-11-01T08:03:16Z</dcterms:modified>
</cp:coreProperties>
</file>